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3"/>
  </p:notesMasterIdLst>
  <p:sldIdLst>
    <p:sldId id="353" r:id="rId2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>
        <p:scale>
          <a:sx n="90" d="100"/>
          <a:sy n="90" d="100"/>
        </p:scale>
        <p:origin x="-846" y="-234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1242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640059"/>
            <a:ext cx="8458200" cy="916781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02.12.2021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02.12.2021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6694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02.12.2021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02.12.2021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6" y="500062"/>
            <a:ext cx="4292241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02.12.2021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02.12.2021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458200" cy="390525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1" y="457200"/>
            <a:ext cx="3008313" cy="360045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02.12.2021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165622"/>
            <a:ext cx="86868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02.12.2021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83206" y="1219861"/>
            <a:ext cx="1949247" cy="432048"/>
          </a:xfrm>
        </p:spPr>
        <p:txBody>
          <a:bodyPr>
            <a:noAutofit/>
          </a:bodyPr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Татар </a:t>
            </a:r>
            <a:r>
              <a:rPr lang="tt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әдәби әсәрләрен сәнгат</a:t>
            </a:r>
            <a:r>
              <a:rPr lang="ru-RU" sz="1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ьле</a:t>
            </a:r>
            <a:r>
              <a:rPr lang="ru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сөйләүчеләрнең</a:t>
            </a:r>
            <a:endParaRPr lang="ru-RU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«TATAR СҮЗЕ</a:t>
            </a:r>
            <a:r>
              <a:rPr lang="ru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халыкара</a:t>
            </a:r>
            <a:r>
              <a:rPr lang="ru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бәйгесенең</a:t>
            </a:r>
            <a:r>
              <a:rPr lang="ru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</a:t>
            </a:r>
            <a:r>
              <a:rPr lang="ru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этабы</a:t>
            </a:r>
            <a:endParaRPr lang="ru-RU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00034" y="0"/>
            <a:ext cx="5900043" cy="456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t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Әтнә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40186" y="2684382"/>
            <a:ext cx="27439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“Хәзерге заман шагыйр</a:t>
            </a:r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ьл</a:t>
            </a:r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әренең шигыр</a:t>
            </a:r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ьл</a:t>
            </a:r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әрен укыйбыз”муниципаль шигыр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 </a:t>
            </a:r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укучылар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конкурсы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blob:https://web.whatsapp.com/b3b84d13-d39c-4a3d-a2c7-f8032c0515e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blob:https://web.whatsapp.com/b3b84d13-d39c-4a3d-a2c7-f8032c0515e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283968" y="2403689"/>
            <a:ext cx="2256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нче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халыкара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“Җәлил укулары” шигыр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 </a:t>
            </a:r>
            <a:r>
              <a:rPr lang="tt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укучылар бәйгесенең  м</a:t>
            </a:r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униципаль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этабы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5" r="1237" b="9778"/>
          <a:stretch/>
        </p:blipFill>
        <p:spPr bwMode="auto">
          <a:xfrm>
            <a:off x="6540186" y="3690122"/>
            <a:ext cx="2450101" cy="1280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/>
          <p:cNvPicPr/>
          <p:nvPr/>
        </p:nvPicPr>
        <p:blipFill>
          <a:blip r:embed="rId3" cstate="print"/>
          <a:srcRect l="12878" t="2849" r="24960" b="4273"/>
          <a:stretch>
            <a:fillRect/>
          </a:stretch>
        </p:blipFill>
        <p:spPr bwMode="auto">
          <a:xfrm>
            <a:off x="4427984" y="465320"/>
            <a:ext cx="2219631" cy="18610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/>
          <p:nvPr/>
        </p:nvPicPr>
        <p:blipFill>
          <a:blip r:embed="rId4" cstate="print"/>
          <a:srcRect l="33993" t="13675" r="33957"/>
          <a:stretch>
            <a:fillRect/>
          </a:stretch>
        </p:blipFill>
        <p:spPr bwMode="auto">
          <a:xfrm>
            <a:off x="2786694" y="363464"/>
            <a:ext cx="1326722" cy="18939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C:\Users\Гулара\AppData\Local\Microsoft\Windows\Temporary Internet Files\Content.Word\IMG-20211029-WA007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2553" y="1621970"/>
            <a:ext cx="1248073" cy="18664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 descr="C:\Users\User\Desktop\IMG_20211112_10184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030" y="1880336"/>
            <a:ext cx="1478156" cy="16080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 descr="C:\Users\User\Desktop\алсу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124" y="331867"/>
            <a:ext cx="1934163" cy="2223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Рисунок 26" descr="C:\Users\3\Desktop\2021-2022\туган тел 2021-2022\8-13.11\Attachments_nurievagulcacak5@gmail.com_2021-11-12_13-05-41\IMG-20211112-WA0016.jpg"/>
          <p:cNvPicPr/>
          <p:nvPr/>
        </p:nvPicPr>
        <p:blipFill>
          <a:blip r:embed="rId8"/>
          <a:srcRect t="32800" r="27053" b="33335"/>
          <a:stretch>
            <a:fillRect/>
          </a:stretch>
        </p:blipFill>
        <p:spPr bwMode="auto">
          <a:xfrm>
            <a:off x="3563888" y="3364723"/>
            <a:ext cx="2137635" cy="1695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Рисунок 27" descr="IMG_20211111_145416_517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9" b="21045"/>
          <a:stretch/>
        </p:blipFill>
        <p:spPr bwMode="auto">
          <a:xfrm>
            <a:off x="342127" y="3454824"/>
            <a:ext cx="2750367" cy="1515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543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3726</TotalTime>
  <Words>47</Words>
  <Application>Microsoft Office PowerPoint</Application>
  <PresentationFormat>Экран (16:9)</PresentationFormat>
  <Paragraphs>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Трек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1</cp:lastModifiedBy>
  <cp:revision>536</cp:revision>
  <cp:lastPrinted>2021-02-01T07:48:05Z</cp:lastPrinted>
  <dcterms:created xsi:type="dcterms:W3CDTF">2015-10-13T08:15:21Z</dcterms:created>
  <dcterms:modified xsi:type="dcterms:W3CDTF">2021-12-02T08:23:29Z</dcterms:modified>
</cp:coreProperties>
</file>